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sz="1400" dirty="0">
                <a:latin typeface="+mn-lt"/>
              </a:rPr>
              <a:t>7 октября 2023 в 10:00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16 октября 2023 в 10:00</a:t>
            </a:r>
            <a:endParaRPr lang="ru-RU" alt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ЗАПОЛНИТЬ АТТЕСТАЦИОННЫЙ ЛИСТ ЗА 2 ПОЛОВИНУ 3 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ШКОЛЫ ПО ФИЛОЛОГИЧЕСКИМ НАУКАМ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2. </a:t>
            </a:r>
            <a:r>
              <a:rPr lang="ru-RU" sz="1100" dirty="0">
                <a:solidFill>
                  <a:prstClr val="black"/>
                </a:solidFill>
              </a:rPr>
              <a:t>ПОДГОТОВИТЬ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6 сентября </a:t>
              </a:r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792572" cy="907941"/>
            <a:chOff x="1288784" y="2987951"/>
            <a:chExt cx="7792572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br>
                <a:rPr lang="ru-RU" altLang="en-US" sz="1300" dirty="0">
                  <a:solidFill>
                    <a:prstClr val="black"/>
                  </a:solidFill>
                </a:rPr>
              </a:b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745110" cy="674193"/>
              <a:chOff x="6261781" y="1630461"/>
              <a:chExt cx="2745110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30 сентября </a:t>
                </a:r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>
                  <a:solidFill>
                    <a:prstClr val="black"/>
                  </a:solidFill>
                </a:rPr>
                <a:t>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26 сентября </a:t>
                </a:r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294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Sofia Voronina</cp:lastModifiedBy>
  <cp:revision>40</cp:revision>
  <dcterms:created xsi:type="dcterms:W3CDTF">2017-08-14T15:58:43Z</dcterms:created>
  <dcterms:modified xsi:type="dcterms:W3CDTF">2023-09-14T12:01:57Z</dcterms:modified>
</cp:coreProperties>
</file>